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42.xml" ContentType="application/vnd.openxmlformats-officedocument.presentationml.slide+xml"/>
  <Override PartName="/ppt/slides/slide4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58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48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DBB890-4F61-46C0-ACC7-DF054784249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A272DF1-620D-4818-B970-EF77C32D2E9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4F9415-137F-4645-9B9C-28739F25912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039205-6B8D-44A1-8CDE-9566597202C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A004BC-A627-46E7-B535-93F1E9AF4D1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4988B7-D65A-4AB8-9007-527BAA079C7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DAEEED-E0CE-43A8-93E0-B4D11CC640F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264F2C-3578-453C-BF41-B362683B64A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CF5EC79-E78A-4A1E-8263-8164CCDB944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D54979-6C0E-4D10-9711-28B30274293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CC8AAE-9A6A-4F4A-9925-BC8F4B74F0E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689612-F798-4964-A0AA-D419560ADE3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4577215-DD0A-4574-95DE-E72F5FF7B49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77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78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80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1432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2024-08-28T10:09:34Z</dcterms:modified>
  <cp:revision>75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